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4387"/>
    <a:srgbClr val="662C91"/>
    <a:srgbClr val="28235D"/>
    <a:srgbClr val="DCB0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B1B2EA-E7A7-DB4D-8ECF-E0389B3A7CF9}" v="41" dt="2023-08-23T10:17:37.0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35"/>
    <p:restoredTop sz="96327"/>
  </p:normalViewPr>
  <p:slideViewPr>
    <p:cSldViewPr snapToGrid="0">
      <p:cViewPr>
        <p:scale>
          <a:sx n="113" d="100"/>
          <a:sy n="113" d="100"/>
        </p:scale>
        <p:origin x="3104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163671" cy="983720"/>
          </a:xfrm>
          <a:prstGeom prst="rect">
            <a:avLst/>
          </a:prstGeom>
          <a:solidFill>
            <a:srgbClr val="094387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153" y="2079812"/>
            <a:ext cx="2832847" cy="313830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B273F1-87EA-91C6-F291-C112B669A1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1049162"/>
            <a:ext cx="4294094" cy="387350"/>
          </a:xfrm>
          <a:prstGeom prst="rect">
            <a:avLst/>
          </a:prstGeom>
          <a:solidFill>
            <a:schemeClr val="accent5"/>
          </a:solidFill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5EE468B-4F7B-665B-0543-3CE8303AF37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501775"/>
            <a:ext cx="3944471" cy="3716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D1F4C65-F7FF-B0CC-18D3-6ED8BDF3F8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025900" y="1501775"/>
            <a:ext cx="2832100" cy="515938"/>
          </a:xfrm>
          <a:prstGeom prst="rect">
            <a:avLst/>
          </a:prstGeom>
          <a:solidFill>
            <a:srgbClr val="094387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100"/>
            </a:lvl2pPr>
            <a:lvl3pPr marL="685800" indent="0">
              <a:buNone/>
              <a:defRPr sz="1050"/>
            </a:lvl3pPr>
            <a:lvl4pPr marL="1028700" indent="0">
              <a:buNone/>
              <a:defRPr sz="1000"/>
            </a:lvl4pPr>
            <a:lvl5pPr marL="1371600" indent="0">
              <a:buNone/>
              <a:defRPr sz="1000"/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1A21E57D-21E7-5768-C0F4-57301F127A2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913529" y="5341586"/>
            <a:ext cx="3944471" cy="45644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2A84106-AEC9-7EF7-6BE1-EB4B6627FF11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0" y="5919623"/>
            <a:ext cx="2832847" cy="398637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1949119C-F4B0-878D-A9C9-8721FFBC8D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47" y="5341586"/>
            <a:ext cx="2832100" cy="515938"/>
          </a:xfrm>
          <a:prstGeom prst="rect">
            <a:avLst/>
          </a:prstGeom>
          <a:solidFill>
            <a:srgbClr val="094387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100"/>
            </a:lvl2pPr>
            <a:lvl3pPr marL="685800" indent="0">
              <a:buNone/>
              <a:defRPr sz="1050"/>
            </a:lvl3pPr>
            <a:lvl4pPr marL="1028700" indent="0">
              <a:buNone/>
              <a:defRPr sz="1000"/>
            </a:lvl4pPr>
            <a:lvl5pPr marL="1371600" indent="0">
              <a:buNone/>
              <a:defRPr sz="1000"/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990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C8B7927-B3AC-1B7D-6338-4F1426E2A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3869" y="1544089"/>
            <a:ext cx="3863789" cy="172802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7AC52DDD-2824-4D19-DCE0-E31937D27A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-8217" y="1544089"/>
            <a:ext cx="2832100" cy="515938"/>
          </a:xfrm>
          <a:prstGeom prst="rect">
            <a:avLst/>
          </a:prstGeom>
          <a:solidFill>
            <a:srgbClr val="094387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100"/>
            </a:lvl2pPr>
            <a:lvl3pPr marL="685800" indent="0">
              <a:buNone/>
              <a:defRPr sz="1050"/>
            </a:lvl3pPr>
            <a:lvl4pPr marL="1028700" indent="0">
              <a:buNone/>
              <a:defRPr sz="1000"/>
            </a:lvl4pPr>
            <a:lvl5pPr marL="1371600" indent="0">
              <a:buNone/>
              <a:defRPr sz="1000"/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7E980B1B-F256-9472-8F10-D232139B5EE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4052578"/>
            <a:ext cx="6858000" cy="28012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FD0AFD9-DDF4-6CD3-0B6E-048D65D381AB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0" y="6929718"/>
            <a:ext cx="6858000" cy="2976282"/>
          </a:xfrm>
          <a:prstGeom prst="rect">
            <a:avLst/>
          </a:prstGeom>
        </p:spPr>
        <p:txBody>
          <a:bodyPr numCol="2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C171B36A-CBCA-38AB-4BF3-9159839949F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-8217" y="3373896"/>
            <a:ext cx="2832100" cy="515938"/>
          </a:xfrm>
          <a:prstGeom prst="rect">
            <a:avLst/>
          </a:prstGeom>
          <a:solidFill>
            <a:srgbClr val="094387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100"/>
            </a:lvl2pPr>
            <a:lvl3pPr marL="685800" indent="0">
              <a:buNone/>
              <a:defRPr sz="1050"/>
            </a:lvl3pPr>
            <a:lvl4pPr marL="1028700" indent="0">
              <a:buNone/>
              <a:defRPr sz="1000"/>
            </a:lvl4pPr>
            <a:lvl5pPr marL="1371600" indent="0">
              <a:buNone/>
              <a:defRPr sz="1000"/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50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7AC52DDD-2824-4D19-DCE0-E31937D27A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-8217" y="1544089"/>
            <a:ext cx="2832100" cy="515938"/>
          </a:xfrm>
          <a:prstGeom prst="rect">
            <a:avLst/>
          </a:prstGeom>
          <a:solidFill>
            <a:srgbClr val="094387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100"/>
            </a:lvl2pPr>
            <a:lvl3pPr marL="685800" indent="0">
              <a:buNone/>
              <a:defRPr sz="1050"/>
            </a:lvl3pPr>
            <a:lvl4pPr marL="1028700" indent="0">
              <a:buNone/>
              <a:defRPr sz="1000"/>
            </a:lvl4pPr>
            <a:lvl5pPr marL="1371600" indent="0">
              <a:buNone/>
              <a:defRPr sz="1000"/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7E980B1B-F256-9472-8F10-D232139B5EE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-8217" y="6114461"/>
            <a:ext cx="6858000" cy="37915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FD0AFD9-DDF4-6CD3-0B6E-048D65D381AB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0" y="2303397"/>
            <a:ext cx="6858000" cy="3702955"/>
          </a:xfrm>
          <a:prstGeom prst="rect">
            <a:avLst/>
          </a:prstGeom>
        </p:spPr>
        <p:txBody>
          <a:bodyPr numCol="2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579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5CD67FA-C1D2-8F9E-33B5-471175BF31BE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5163671" cy="983720"/>
          </a:xfrm>
          <a:prstGeom prst="rect">
            <a:avLst/>
          </a:prstGeom>
          <a:solidFill>
            <a:srgbClr val="094387"/>
          </a:solidFill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i="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1E77D8F0-4562-74A3-1482-20FC8C0DD017}"/>
              </a:ext>
            </a:extLst>
          </p:cNvPr>
          <p:cNvSpPr txBox="1">
            <a:spLocks/>
          </p:cNvSpPr>
          <p:nvPr userDrawn="1"/>
        </p:nvSpPr>
        <p:spPr>
          <a:xfrm>
            <a:off x="0" y="1049162"/>
            <a:ext cx="4294094" cy="387350"/>
          </a:xfrm>
          <a:prstGeom prst="rect">
            <a:avLst/>
          </a:prstGeom>
          <a:solidFill>
            <a:schemeClr val="accent5"/>
          </a:solidFill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b="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Click to edit Master text styles</a:t>
            </a:r>
            <a:endParaRPr lang="en-GB" dirty="0"/>
          </a:p>
        </p:txBody>
      </p:sp>
      <p:pic>
        <p:nvPicPr>
          <p:cNvPr id="3" name="Picture 2" descr="A blue and white logo&#10;&#10;Description automatically generated">
            <a:extLst>
              <a:ext uri="{FF2B5EF4-FFF2-40B4-BE49-F238E27FC236}">
                <a16:creationId xmlns:a16="http://schemas.microsoft.com/office/drawing/2014/main" id="{7BCA7EE0-4F4B-D218-0C2E-41A4D18012D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355583" y="-139285"/>
            <a:ext cx="1293574" cy="1293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057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3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9D5EE00-3E6A-1403-BFDD-FFCECE868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your title here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CD0D00B-62C6-EC6D-0898-B28EC963D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add a picture on the left, and add text to describe your problem here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E08D690-3C7E-BA0D-20DF-8B33DBDE14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Your name here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19FFE77-8251-FD97-600F-574DDDA4D73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97DAE0-061D-A50C-4AAD-5F4BE96C4A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Perhaps your can put your problem statement here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59C70C8-25D8-6A7E-0259-E38BB73A451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12D9A380-EBE0-20A1-B434-51C035F84450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en-US" sz="1600" dirty="0"/>
              <a:t>More text space here.</a:t>
            </a:r>
          </a:p>
          <a:p>
            <a:endParaRPr lang="en-US" sz="1600" dirty="0"/>
          </a:p>
          <a:p>
            <a:r>
              <a:rPr lang="en-US" sz="1600" dirty="0"/>
              <a:t>Don’t like this layout? We provided 2 more! Just click Home&gt;Layout and you will see 2 other layouts for you to use. </a:t>
            </a:r>
          </a:p>
          <a:p>
            <a:endParaRPr lang="en-US" sz="1600" dirty="0"/>
          </a:p>
          <a:p>
            <a:r>
              <a:rPr lang="en-US" sz="1600" dirty="0"/>
              <a:t>You don’t have to use this. Make your own design! Edit this layout however you want!</a:t>
            </a:r>
          </a:p>
          <a:p>
            <a:endParaRPr lang="en-US" sz="1600" dirty="0"/>
          </a:p>
          <a:p>
            <a:r>
              <a:rPr lang="en-US" sz="1600" dirty="0"/>
              <a:t>Once you’re done, click File&gt;Export </a:t>
            </a:r>
            <a:r>
              <a:rPr lang="en-US" sz="1600"/>
              <a:t>and choose JPG or PNG as the format.</a:t>
            </a:r>
            <a:endParaRPr lang="en-US" sz="160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0FDDDB7-46FA-66C1-8500-09A1E0E3C47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Your solution can go here!</a:t>
            </a:r>
          </a:p>
        </p:txBody>
      </p:sp>
    </p:spTree>
    <p:extLst>
      <p:ext uri="{BB962C8B-B14F-4D97-AF65-F5344CB8AC3E}">
        <p14:creationId xmlns:p14="http://schemas.microsoft.com/office/powerpoint/2010/main" val="2469958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540</TotalTime>
  <Words>106</Words>
  <Application>Microsoft Macintosh PowerPoint</Application>
  <PresentationFormat>A4 Paper (210x297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Insert your title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Irzal Kamal</dc:creator>
  <cp:lastModifiedBy>Aiman Shuhaimi</cp:lastModifiedBy>
  <cp:revision>2</cp:revision>
  <dcterms:created xsi:type="dcterms:W3CDTF">2023-08-23T04:12:23Z</dcterms:created>
  <dcterms:modified xsi:type="dcterms:W3CDTF">2024-10-03T07:56:57Z</dcterms:modified>
</cp:coreProperties>
</file>